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4660"/>
  </p:normalViewPr>
  <p:slideViewPr>
    <p:cSldViewPr>
      <p:cViewPr>
        <p:scale>
          <a:sx n="75" d="100"/>
          <a:sy n="75" d="100"/>
        </p:scale>
        <p:origin x="-11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749A-9695-44AD-A614-79CEA3517EF3}" type="datetimeFigureOut">
              <a:rPr lang="en-US" smtClean="0"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796F-CC8B-4326-A470-591C3CF60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66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749A-9695-44AD-A614-79CEA3517EF3}" type="datetimeFigureOut">
              <a:rPr lang="en-US" smtClean="0"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796F-CC8B-4326-A470-591C3CF60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01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749A-9695-44AD-A614-79CEA3517EF3}" type="datetimeFigureOut">
              <a:rPr lang="en-US" smtClean="0"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796F-CC8B-4326-A470-591C3CF60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253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749A-9695-44AD-A614-79CEA3517EF3}" type="datetimeFigureOut">
              <a:rPr lang="en-US" smtClean="0"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796F-CC8B-4326-A470-591C3CF60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6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749A-9695-44AD-A614-79CEA3517EF3}" type="datetimeFigureOut">
              <a:rPr lang="en-US" smtClean="0"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796F-CC8B-4326-A470-591C3CF60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99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749A-9695-44AD-A614-79CEA3517EF3}" type="datetimeFigureOut">
              <a:rPr lang="en-US" smtClean="0"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796F-CC8B-4326-A470-591C3CF60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17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749A-9695-44AD-A614-79CEA3517EF3}" type="datetimeFigureOut">
              <a:rPr lang="en-US" smtClean="0"/>
              <a:t>2/14/2011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796F-CC8B-4326-A470-591C3CF60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155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749A-9695-44AD-A614-79CEA3517EF3}" type="datetimeFigureOut">
              <a:rPr lang="en-US" smtClean="0"/>
              <a:t>2/14/2011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796F-CC8B-4326-A470-591C3CF60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3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749A-9695-44AD-A614-79CEA3517EF3}" type="datetimeFigureOut">
              <a:rPr lang="en-US" smtClean="0"/>
              <a:t>2/14/2011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796F-CC8B-4326-A470-591C3CF60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91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749A-9695-44AD-A614-79CEA3517EF3}" type="datetimeFigureOut">
              <a:rPr lang="en-US" smtClean="0"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796F-CC8B-4326-A470-591C3CF60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93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0749A-9695-44AD-A614-79CEA3517EF3}" type="datetimeFigureOut">
              <a:rPr lang="en-US" smtClean="0"/>
              <a:t>2/14/2011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796F-CC8B-4326-A470-591C3CF60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94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0749A-9695-44AD-A614-79CEA3517EF3}" type="datetimeFigureOut">
              <a:rPr lang="en-US" smtClean="0"/>
              <a:t>2/14/2011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B796F-CC8B-4326-A470-591C3CF60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Energy</a:t>
            </a:r>
            <a:r>
              <a:rPr lang="en-US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en-US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palmer and brad</a:t>
            </a:r>
            <a:endParaRPr lang="en-US" dirty="0"/>
          </a:p>
        </p:txBody>
      </p:sp>
      <p:pic>
        <p:nvPicPr>
          <p:cNvPr id="7170" name="Picture 2" descr="C:\Users\Palmer's\AppData\Local\Microsoft\Windows\Temporary Internet Files\Content.IE5\KTFHANM1\MC9003519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33400"/>
            <a:ext cx="1680927" cy="178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Palmer's\AppData\Local\Microsoft\Windows\Temporary Internet Files\Content.IE5\KTFHANM1\MC9003519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296875"/>
            <a:ext cx="1680927" cy="178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Palmer's\AppData\Local\Microsoft\Windows\Temporary Internet Files\Content.IE5\3R1QKKZW\MM900234746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63" y="1426675"/>
            <a:ext cx="1938950" cy="193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Palmer's\AppData\Local\Microsoft\Windows\Temporary Internet Files\Content.IE5\TBWHP99H\MC90027884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150124"/>
            <a:ext cx="1753050" cy="204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Palmer's\AppData\Local\Microsoft\Windows\Temporary Internet Files\Content.IE5\ZTB73ILU\MC90029326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732" y="3074448"/>
            <a:ext cx="1773936" cy="93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Palmer's\AppData\Local\Microsoft\Windows\Temporary Internet Files\Content.IE5\KTFHANM1\MC900215335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732" y="457200"/>
            <a:ext cx="1355002" cy="1549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Palmer's\AppData\Local\Microsoft\Windows\Temporary Internet Files\Content.IE5\KTFHANM1\MC900215335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734" y="4800600"/>
            <a:ext cx="1355002" cy="1549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555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Whenever an object is acted upon and is displaced.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16035"/>
            <a:ext cx="4114800" cy="4002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6405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Acoustic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 The study of all mechanical waves in gases, liquids, and solids including vibration, sound, ultrasound and infrasound.”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743200"/>
            <a:ext cx="3314700" cy="3165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856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 of any kind</a:t>
            </a:r>
            <a:endParaRPr lang="en-US" dirty="0"/>
          </a:p>
        </p:txBody>
      </p:sp>
      <p:pic>
        <p:nvPicPr>
          <p:cNvPr id="4098" name="Picture 2" descr="http://www.racetomars.ca/mars/ed-module/planetary_surfaces/images/solar_energ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219200"/>
            <a:ext cx="5498841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65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nuclei of atoms are split.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09800"/>
            <a:ext cx="5486400" cy="418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9969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waves such as radio and light waves.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190616"/>
            <a:ext cx="5867400" cy="3724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623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flow of an </a:t>
            </a:r>
            <a:r>
              <a:rPr lang="en-US" smtClean="0"/>
              <a:t>electric charge.</a:t>
            </a:r>
            <a:endParaRPr lang="en-US" dirty="0"/>
          </a:p>
        </p:txBody>
      </p:sp>
      <p:pic>
        <p:nvPicPr>
          <p:cNvPr id="1026" name="Picture 2" descr="http://t0.gstatic.com/images?q=tbn:ANd9GcTSb0bWEWC4a2G-5nQY_hSYGa04aurWruKFuVbSHGg3TlAxbUPB2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12285"/>
            <a:ext cx="5181600" cy="3435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823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73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Energy </vt:lpstr>
      <vt:lpstr>Mechanical</vt:lpstr>
      <vt:lpstr>Acoustic</vt:lpstr>
      <vt:lpstr>Thermal</vt:lpstr>
      <vt:lpstr>Nuclear</vt:lpstr>
      <vt:lpstr>Electromagnetic</vt:lpstr>
      <vt:lpstr>Electric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</dc:title>
  <dc:creator>Palmer's</dc:creator>
  <cp:lastModifiedBy>Palmer's</cp:lastModifiedBy>
  <cp:revision>3</cp:revision>
  <dcterms:created xsi:type="dcterms:W3CDTF">2011-02-14T21:13:43Z</dcterms:created>
  <dcterms:modified xsi:type="dcterms:W3CDTF">2011-02-14T21:40:56Z</dcterms:modified>
</cp:coreProperties>
</file>